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13"/>
  </p:notesMasterIdLst>
  <p:sldIdLst>
    <p:sldId id="256" r:id="rId2"/>
    <p:sldId id="373" r:id="rId3"/>
    <p:sldId id="259" r:id="rId4"/>
    <p:sldId id="260" r:id="rId5"/>
    <p:sldId id="267" r:id="rId6"/>
    <p:sldId id="261" r:id="rId7"/>
    <p:sldId id="263" r:id="rId8"/>
    <p:sldId id="264" r:id="rId9"/>
    <p:sldId id="265" r:id="rId10"/>
    <p:sldId id="266" r:id="rId11"/>
    <p:sldId id="25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0" autoAdjust="0"/>
    <p:restoredTop sz="88157" autoAdjust="0"/>
  </p:normalViewPr>
  <p:slideViewPr>
    <p:cSldViewPr snapToGrid="0">
      <p:cViewPr varScale="1">
        <p:scale>
          <a:sx n="93" d="100"/>
          <a:sy n="93" d="100"/>
        </p:scale>
        <p:origin x="28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9" d="100"/>
          <a:sy n="129" d="100"/>
        </p:scale>
        <p:origin x="820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Levy" userId="6577591ffb8ec7fb" providerId="LiveId" clId="{213B18F3-CA51-4DB2-8B64-20AB3B9B0D46}"/>
    <pc:docChg chg="undo custSel addSld delSld modSld sldOrd">
      <pc:chgData name="Andy Levy" userId="6577591ffb8ec7fb" providerId="LiveId" clId="{213B18F3-CA51-4DB2-8B64-20AB3B9B0D46}" dt="2023-10-14T13:00:24.782" v="2665" actId="255"/>
      <pc:docMkLst>
        <pc:docMk/>
      </pc:docMkLst>
      <pc:sldChg chg="modSp mod">
        <pc:chgData name="Andy Levy" userId="6577591ffb8ec7fb" providerId="LiveId" clId="{213B18F3-CA51-4DB2-8B64-20AB3B9B0D46}" dt="2023-10-12T02:03:09.292" v="2443" actId="1076"/>
        <pc:sldMkLst>
          <pc:docMk/>
          <pc:sldMk cId="2581560238" sldId="256"/>
        </pc:sldMkLst>
        <pc:spChg chg="mod">
          <ac:chgData name="Andy Levy" userId="6577591ffb8ec7fb" providerId="LiveId" clId="{213B18F3-CA51-4DB2-8B64-20AB3B9B0D46}" dt="2023-10-12T02:02:03.892" v="2437"/>
          <ac:spMkLst>
            <pc:docMk/>
            <pc:sldMk cId="2581560238" sldId="256"/>
            <ac:spMk id="2" creationId="{4FD0B118-9B97-1F70-2D5F-C6B0F88670F4}"/>
          </ac:spMkLst>
        </pc:spChg>
        <pc:graphicFrameChg chg="mod modGraphic">
          <ac:chgData name="Andy Levy" userId="6577591ffb8ec7fb" providerId="LiveId" clId="{213B18F3-CA51-4DB2-8B64-20AB3B9B0D46}" dt="2023-10-12T02:03:09.292" v="2443" actId="1076"/>
          <ac:graphicFrameMkLst>
            <pc:docMk/>
            <pc:sldMk cId="2581560238" sldId="256"/>
            <ac:graphicFrameMk id="4" creationId="{C0E9CC22-1481-4760-89B0-1170F5DC2849}"/>
          </ac:graphicFrameMkLst>
        </pc:graphicFrameChg>
      </pc:sldChg>
      <pc:sldChg chg="del">
        <pc:chgData name="Andy Levy" userId="6577591ffb8ec7fb" providerId="LiveId" clId="{213B18F3-CA51-4DB2-8B64-20AB3B9B0D46}" dt="2023-09-09T17:51:30.613" v="44" actId="2696"/>
        <pc:sldMkLst>
          <pc:docMk/>
          <pc:sldMk cId="3546880621" sldId="257"/>
        </pc:sldMkLst>
      </pc:sldChg>
      <pc:sldChg chg="delSp modSp add mod">
        <pc:chgData name="Andy Levy" userId="6577591ffb8ec7fb" providerId="LiveId" clId="{213B18F3-CA51-4DB2-8B64-20AB3B9B0D46}" dt="2023-10-14T12:28:52.291" v="2649" actId="12"/>
        <pc:sldMkLst>
          <pc:docMk/>
          <pc:sldMk cId="955536196" sldId="258"/>
        </pc:sldMkLst>
        <pc:spChg chg="del mod">
          <ac:chgData name="Andy Levy" userId="6577591ffb8ec7fb" providerId="LiveId" clId="{213B18F3-CA51-4DB2-8B64-20AB3B9B0D46}" dt="2023-09-09T19:35:58.450" v="2140" actId="478"/>
          <ac:spMkLst>
            <pc:docMk/>
            <pc:sldMk cId="955536196" sldId="258"/>
            <ac:spMk id="2" creationId="{FDC60DC6-F627-4BFB-AE06-64254ADEE60F}"/>
          </ac:spMkLst>
        </pc:spChg>
        <pc:spChg chg="del mod">
          <ac:chgData name="Andy Levy" userId="6577591ffb8ec7fb" providerId="LiveId" clId="{213B18F3-CA51-4DB2-8B64-20AB3B9B0D46}" dt="2023-09-09T19:36:10.715" v="2142" actId="478"/>
          <ac:spMkLst>
            <pc:docMk/>
            <pc:sldMk cId="955536196" sldId="258"/>
            <ac:spMk id="3" creationId="{8D4D29AE-EF3F-4424-A8AE-929F884A44AA}"/>
          </ac:spMkLst>
        </pc:spChg>
        <pc:spChg chg="mod">
          <ac:chgData name="Andy Levy" userId="6577591ffb8ec7fb" providerId="LiveId" clId="{213B18F3-CA51-4DB2-8B64-20AB3B9B0D46}" dt="2023-10-14T12:28:52.291" v="2649" actId="12"/>
          <ac:spMkLst>
            <pc:docMk/>
            <pc:sldMk cId="955536196" sldId="258"/>
            <ac:spMk id="4" creationId="{9E6D8EC0-0769-4FC7-B7B4-40A4D8EA07E4}"/>
          </ac:spMkLst>
        </pc:spChg>
        <pc:spChg chg="mod">
          <ac:chgData name="Andy Levy" userId="6577591ffb8ec7fb" providerId="LiveId" clId="{213B18F3-CA51-4DB2-8B64-20AB3B9B0D46}" dt="2023-10-14T12:28:52.291" v="2649" actId="12"/>
          <ac:spMkLst>
            <pc:docMk/>
            <pc:sldMk cId="955536196" sldId="258"/>
            <ac:spMk id="5" creationId="{CBAAC52A-9C66-4B48-89FC-8CB7369278BE}"/>
          </ac:spMkLst>
        </pc:spChg>
        <pc:spChg chg="mod">
          <ac:chgData name="Andy Levy" userId="6577591ffb8ec7fb" providerId="LiveId" clId="{213B18F3-CA51-4DB2-8B64-20AB3B9B0D46}" dt="2023-10-14T12:28:52.291" v="2649" actId="12"/>
          <ac:spMkLst>
            <pc:docMk/>
            <pc:sldMk cId="955536196" sldId="258"/>
            <ac:spMk id="6" creationId="{86393DE6-E68C-41EE-BC9F-F7D59D669220}"/>
          </ac:spMkLst>
        </pc:spChg>
      </pc:sldChg>
      <pc:sldChg chg="addSp delSp modSp mod">
        <pc:chgData name="Andy Levy" userId="6577591ffb8ec7fb" providerId="LiveId" clId="{213B18F3-CA51-4DB2-8B64-20AB3B9B0D46}" dt="2023-10-14T12:27:58.733" v="2622" actId="1037"/>
        <pc:sldMkLst>
          <pc:docMk/>
          <pc:sldMk cId="2720969170" sldId="259"/>
        </pc:sldMkLst>
        <pc:spChg chg="add del mod">
          <ac:chgData name="Andy Levy" userId="6577591ffb8ec7fb" providerId="LiveId" clId="{213B18F3-CA51-4DB2-8B64-20AB3B9B0D46}" dt="2023-10-13T03:44:10.263" v="2535" actId="931"/>
          <ac:spMkLst>
            <pc:docMk/>
            <pc:sldMk cId="2720969170" sldId="259"/>
            <ac:spMk id="5" creationId="{5CA12815-5248-CA9A-F714-F0F8D8897F70}"/>
          </ac:spMkLst>
        </pc:spChg>
        <pc:spChg chg="mod">
          <ac:chgData name="Andy Levy" userId="6577591ffb8ec7fb" providerId="LiveId" clId="{213B18F3-CA51-4DB2-8B64-20AB3B9B0D46}" dt="2023-10-14T12:27:58.733" v="2622" actId="1037"/>
          <ac:spMkLst>
            <pc:docMk/>
            <pc:sldMk cId="2720969170" sldId="259"/>
            <ac:spMk id="7" creationId="{F4B3CC24-7C6F-4E53-AF80-2451DEF3F9DC}"/>
          </ac:spMkLst>
        </pc:spChg>
        <pc:spChg chg="mod">
          <ac:chgData name="Andy Levy" userId="6577591ffb8ec7fb" providerId="LiveId" clId="{213B18F3-CA51-4DB2-8B64-20AB3B9B0D46}" dt="2023-10-14T12:27:58.733" v="2622" actId="1037"/>
          <ac:spMkLst>
            <pc:docMk/>
            <pc:sldMk cId="2720969170" sldId="259"/>
            <ac:spMk id="8" creationId="{8EBF7CA5-2355-4AB7-A05E-3805A9914FB3}"/>
          </ac:spMkLst>
        </pc:spChg>
        <pc:spChg chg="mod">
          <ac:chgData name="Andy Levy" userId="6577591ffb8ec7fb" providerId="LiveId" clId="{213B18F3-CA51-4DB2-8B64-20AB3B9B0D46}" dt="2023-10-13T20:09:22.191" v="2587" actId="1037"/>
          <ac:spMkLst>
            <pc:docMk/>
            <pc:sldMk cId="2720969170" sldId="259"/>
            <ac:spMk id="9" creationId="{8A496927-2187-45ED-B971-9530568FB065}"/>
          </ac:spMkLst>
        </pc:spChg>
        <pc:spChg chg="mod">
          <ac:chgData name="Andy Levy" userId="6577591ffb8ec7fb" providerId="LiveId" clId="{213B18F3-CA51-4DB2-8B64-20AB3B9B0D46}" dt="2023-10-13T20:09:22.191" v="2587" actId="1037"/>
          <ac:spMkLst>
            <pc:docMk/>
            <pc:sldMk cId="2720969170" sldId="259"/>
            <ac:spMk id="10" creationId="{8CAF8EC8-5DCB-4657-9A3B-5A5546CF8CCC}"/>
          </ac:spMkLst>
        </pc:spChg>
        <pc:spChg chg="mod">
          <ac:chgData name="Andy Levy" userId="6577591ffb8ec7fb" providerId="LiveId" clId="{213B18F3-CA51-4DB2-8B64-20AB3B9B0D46}" dt="2023-10-13T20:09:22.191" v="2587" actId="1037"/>
          <ac:spMkLst>
            <pc:docMk/>
            <pc:sldMk cId="2720969170" sldId="259"/>
            <ac:spMk id="11" creationId="{1CD498AA-DCA5-4CF9-AA8F-A55AF522040A}"/>
          </ac:spMkLst>
        </pc:spChg>
        <pc:spChg chg="mod">
          <ac:chgData name="Andy Levy" userId="6577591ffb8ec7fb" providerId="LiveId" clId="{213B18F3-CA51-4DB2-8B64-20AB3B9B0D46}" dt="2023-10-14T12:27:58.733" v="2622" actId="1037"/>
          <ac:spMkLst>
            <pc:docMk/>
            <pc:sldMk cId="2720969170" sldId="259"/>
            <ac:spMk id="13" creationId="{08B4EE74-47F1-4501-8FAF-F460A832D66B}"/>
          </ac:spMkLst>
        </pc:spChg>
        <pc:spChg chg="mod">
          <ac:chgData name="Andy Levy" userId="6577591ffb8ec7fb" providerId="LiveId" clId="{213B18F3-CA51-4DB2-8B64-20AB3B9B0D46}" dt="2023-10-14T12:27:44.741" v="2598" actId="20577"/>
          <ac:spMkLst>
            <pc:docMk/>
            <pc:sldMk cId="2720969170" sldId="259"/>
            <ac:spMk id="14" creationId="{36B46D59-8FA3-4312-AAC9-84BEBC3D14AB}"/>
          </ac:spMkLst>
        </pc:spChg>
        <pc:spChg chg="mod">
          <ac:chgData name="Andy Levy" userId="6577591ffb8ec7fb" providerId="LiveId" clId="{213B18F3-CA51-4DB2-8B64-20AB3B9B0D46}" dt="2023-10-14T12:27:58.733" v="2622" actId="1037"/>
          <ac:spMkLst>
            <pc:docMk/>
            <pc:sldMk cId="2720969170" sldId="259"/>
            <ac:spMk id="15" creationId="{5A299EFD-9BD3-40E3-9109-E78F8A6B3B58}"/>
          </ac:spMkLst>
        </pc:spChg>
        <pc:spChg chg="mod">
          <ac:chgData name="Andy Levy" userId="6577591ffb8ec7fb" providerId="LiveId" clId="{213B18F3-CA51-4DB2-8B64-20AB3B9B0D46}" dt="2023-10-14T12:27:58.733" v="2622" actId="1037"/>
          <ac:spMkLst>
            <pc:docMk/>
            <pc:sldMk cId="2720969170" sldId="259"/>
            <ac:spMk id="16" creationId="{D8EB2DFB-5526-4BC4-B4A6-A2BAF32DE787}"/>
          </ac:spMkLst>
        </pc:spChg>
        <pc:picChg chg="add del mod">
          <ac:chgData name="Andy Levy" userId="6577591ffb8ec7fb" providerId="LiveId" clId="{213B18F3-CA51-4DB2-8B64-20AB3B9B0D46}" dt="2023-10-13T03:44:13.452" v="2536" actId="478"/>
          <ac:picMkLst>
            <pc:docMk/>
            <pc:sldMk cId="2720969170" sldId="259"/>
            <ac:picMk id="3" creationId="{D0F8734B-762F-8BCA-29D8-60663E295180}"/>
          </ac:picMkLst>
        </pc:picChg>
        <pc:picChg chg="add mod">
          <ac:chgData name="Andy Levy" userId="6577591ffb8ec7fb" providerId="LiveId" clId="{213B18F3-CA51-4DB2-8B64-20AB3B9B0D46}" dt="2023-10-13T03:44:10.263" v="2535" actId="931"/>
          <ac:picMkLst>
            <pc:docMk/>
            <pc:sldMk cId="2720969170" sldId="259"/>
            <ac:picMk id="12" creationId="{FE907380-6FEF-FA20-2175-233788555105}"/>
          </ac:picMkLst>
        </pc:picChg>
        <pc:picChg chg="del mod">
          <ac:chgData name="Andy Levy" userId="6577591ffb8ec7fb" providerId="LiveId" clId="{213B18F3-CA51-4DB2-8B64-20AB3B9B0D46}" dt="2023-10-13T03:44:01.925" v="2534" actId="478"/>
          <ac:picMkLst>
            <pc:docMk/>
            <pc:sldMk cId="2720969170" sldId="259"/>
            <ac:picMk id="18" creationId="{BD4F753E-DA4B-4F0A-ABD8-B0B551457536}"/>
          </ac:picMkLst>
        </pc:picChg>
      </pc:sldChg>
      <pc:sldChg chg="addSp delSp modSp new mod modClrScheme modAnim chgLayout">
        <pc:chgData name="Andy Levy" userId="6577591ffb8ec7fb" providerId="LiveId" clId="{213B18F3-CA51-4DB2-8B64-20AB3B9B0D46}" dt="2023-10-14T13:00:24.782" v="2665" actId="255"/>
        <pc:sldMkLst>
          <pc:docMk/>
          <pc:sldMk cId="675725021" sldId="260"/>
        </pc:sldMkLst>
        <pc:spChg chg="del">
          <ac:chgData name="Andy Levy" userId="6577591ffb8ec7fb" providerId="LiveId" clId="{213B18F3-CA51-4DB2-8B64-20AB3B9B0D46}" dt="2023-09-09T17:51:42.259" v="46" actId="700"/>
          <ac:spMkLst>
            <pc:docMk/>
            <pc:sldMk cId="675725021" sldId="260"/>
            <ac:spMk id="2" creationId="{D1AA3759-BB45-3870-48B2-256D9D5ED692}"/>
          </ac:spMkLst>
        </pc:spChg>
        <pc:spChg chg="del">
          <ac:chgData name="Andy Levy" userId="6577591ffb8ec7fb" providerId="LiveId" clId="{213B18F3-CA51-4DB2-8B64-20AB3B9B0D46}" dt="2023-09-09T17:51:42.259" v="46" actId="700"/>
          <ac:spMkLst>
            <pc:docMk/>
            <pc:sldMk cId="675725021" sldId="260"/>
            <ac:spMk id="3" creationId="{306F5A5D-1DE0-03DB-6BCF-0493A514E4CA}"/>
          </ac:spMkLst>
        </pc:spChg>
        <pc:spChg chg="del">
          <ac:chgData name="Andy Levy" userId="6577591ffb8ec7fb" providerId="LiveId" clId="{213B18F3-CA51-4DB2-8B64-20AB3B9B0D46}" dt="2023-09-09T17:51:42.259" v="46" actId="700"/>
          <ac:spMkLst>
            <pc:docMk/>
            <pc:sldMk cId="675725021" sldId="260"/>
            <ac:spMk id="4" creationId="{FE81B18E-543F-6404-70AB-D0A97DB92C91}"/>
          </ac:spMkLst>
        </pc:spChg>
        <pc:spChg chg="del">
          <ac:chgData name="Andy Levy" userId="6577591ffb8ec7fb" providerId="LiveId" clId="{213B18F3-CA51-4DB2-8B64-20AB3B9B0D46}" dt="2023-09-09T17:51:42.259" v="46" actId="700"/>
          <ac:spMkLst>
            <pc:docMk/>
            <pc:sldMk cId="675725021" sldId="260"/>
            <ac:spMk id="5" creationId="{B38D2733-BE5B-C505-B334-B65B99554B18}"/>
          </ac:spMkLst>
        </pc:spChg>
        <pc:spChg chg="del">
          <ac:chgData name="Andy Levy" userId="6577591ffb8ec7fb" providerId="LiveId" clId="{213B18F3-CA51-4DB2-8B64-20AB3B9B0D46}" dt="2023-09-09T17:51:42.259" v="46" actId="700"/>
          <ac:spMkLst>
            <pc:docMk/>
            <pc:sldMk cId="675725021" sldId="260"/>
            <ac:spMk id="6" creationId="{085994A0-2331-6DF1-CD39-97CB9F1D9ED3}"/>
          </ac:spMkLst>
        </pc:spChg>
        <pc:spChg chg="del">
          <ac:chgData name="Andy Levy" userId="6577591ffb8ec7fb" providerId="LiveId" clId="{213B18F3-CA51-4DB2-8B64-20AB3B9B0D46}" dt="2023-09-09T17:51:42.259" v="46" actId="700"/>
          <ac:spMkLst>
            <pc:docMk/>
            <pc:sldMk cId="675725021" sldId="260"/>
            <ac:spMk id="7" creationId="{0D893A38-299F-5D11-6C7D-3C4AA917DA2B}"/>
          </ac:spMkLst>
        </pc:spChg>
        <pc:spChg chg="del">
          <ac:chgData name="Andy Levy" userId="6577591ffb8ec7fb" providerId="LiveId" clId="{213B18F3-CA51-4DB2-8B64-20AB3B9B0D46}" dt="2023-09-09T17:51:42.259" v="46" actId="700"/>
          <ac:spMkLst>
            <pc:docMk/>
            <pc:sldMk cId="675725021" sldId="260"/>
            <ac:spMk id="8" creationId="{AB1AFB7B-FA59-93F0-7AD6-0592F3502E6A}"/>
          </ac:spMkLst>
        </pc:spChg>
        <pc:spChg chg="del">
          <ac:chgData name="Andy Levy" userId="6577591ffb8ec7fb" providerId="LiveId" clId="{213B18F3-CA51-4DB2-8B64-20AB3B9B0D46}" dt="2023-09-09T17:51:42.259" v="46" actId="700"/>
          <ac:spMkLst>
            <pc:docMk/>
            <pc:sldMk cId="675725021" sldId="260"/>
            <ac:spMk id="9" creationId="{DB617EB1-32E4-6144-B8D6-B1E55764E5DA}"/>
          </ac:spMkLst>
        </pc:spChg>
        <pc:spChg chg="del">
          <ac:chgData name="Andy Levy" userId="6577591ffb8ec7fb" providerId="LiveId" clId="{213B18F3-CA51-4DB2-8B64-20AB3B9B0D46}" dt="2023-09-09T17:51:42.259" v="46" actId="700"/>
          <ac:spMkLst>
            <pc:docMk/>
            <pc:sldMk cId="675725021" sldId="260"/>
            <ac:spMk id="10" creationId="{4C134226-630E-3D24-BDE8-AF505548652F}"/>
          </ac:spMkLst>
        </pc:spChg>
        <pc:spChg chg="del">
          <ac:chgData name="Andy Levy" userId="6577591ffb8ec7fb" providerId="LiveId" clId="{213B18F3-CA51-4DB2-8B64-20AB3B9B0D46}" dt="2023-09-09T17:51:42.259" v="46" actId="700"/>
          <ac:spMkLst>
            <pc:docMk/>
            <pc:sldMk cId="675725021" sldId="260"/>
            <ac:spMk id="11" creationId="{B47ECAE6-17EE-C206-1278-8C9502F60BF3}"/>
          </ac:spMkLst>
        </pc:spChg>
        <pc:spChg chg="add mod">
          <ac:chgData name="Andy Levy" userId="6577591ffb8ec7fb" providerId="LiveId" clId="{213B18F3-CA51-4DB2-8B64-20AB3B9B0D46}" dt="2023-10-14T13:00:24.782" v="2665" actId="255"/>
          <ac:spMkLst>
            <pc:docMk/>
            <pc:sldMk cId="675725021" sldId="260"/>
            <ac:spMk id="16" creationId="{C64ABE7F-545F-ED52-B60F-E5A528418980}"/>
          </ac:spMkLst>
        </pc:spChg>
        <pc:picChg chg="add mod">
          <ac:chgData name="Andy Levy" userId="6577591ffb8ec7fb" providerId="LiveId" clId="{213B18F3-CA51-4DB2-8B64-20AB3B9B0D46}" dt="2023-09-09T18:06:46.751" v="62" actId="1076"/>
          <ac:picMkLst>
            <pc:docMk/>
            <pc:sldMk cId="675725021" sldId="260"/>
            <ac:picMk id="13" creationId="{67F0F6C1-F054-1463-EDE5-B6DDCA5A7202}"/>
          </ac:picMkLst>
        </pc:picChg>
        <pc:picChg chg="add mod">
          <ac:chgData name="Andy Levy" userId="6577591ffb8ec7fb" providerId="LiveId" clId="{213B18F3-CA51-4DB2-8B64-20AB3B9B0D46}" dt="2023-09-09T18:06:42.642" v="61" actId="1076"/>
          <ac:picMkLst>
            <pc:docMk/>
            <pc:sldMk cId="675725021" sldId="260"/>
            <ac:picMk id="15" creationId="{A255E5CC-2889-59E5-269C-E69C1AEE28A0}"/>
          </ac:picMkLst>
        </pc:picChg>
      </pc:sldChg>
      <pc:sldChg chg="addSp modSp new mod modClrScheme modAnim chgLayout modNotesTx">
        <pc:chgData name="Andy Levy" userId="6577591ffb8ec7fb" providerId="LiveId" clId="{213B18F3-CA51-4DB2-8B64-20AB3B9B0D46}" dt="2023-10-12T02:02:03.892" v="2437"/>
        <pc:sldMkLst>
          <pc:docMk/>
          <pc:sldMk cId="3155954880" sldId="261"/>
        </pc:sldMkLst>
        <pc:spChg chg="add mod">
          <ac:chgData name="Andy Levy" userId="6577591ffb8ec7fb" providerId="LiveId" clId="{213B18F3-CA51-4DB2-8B64-20AB3B9B0D46}" dt="2023-10-12T02:02:03.892" v="2437"/>
          <ac:spMkLst>
            <pc:docMk/>
            <pc:sldMk cId="3155954880" sldId="261"/>
            <ac:spMk id="2" creationId="{05C14CE5-93AB-FC2B-C160-45DF37EAEDE5}"/>
          </ac:spMkLst>
        </pc:spChg>
        <pc:spChg chg="add mod">
          <ac:chgData name="Andy Levy" userId="6577591ffb8ec7fb" providerId="LiveId" clId="{213B18F3-CA51-4DB2-8B64-20AB3B9B0D46}" dt="2023-10-12T02:02:03.892" v="2437"/>
          <ac:spMkLst>
            <pc:docMk/>
            <pc:sldMk cId="3155954880" sldId="261"/>
            <ac:spMk id="3" creationId="{44F9A09C-643A-B701-5020-B48C04FED53C}"/>
          </ac:spMkLst>
        </pc:spChg>
      </pc:sldChg>
      <pc:sldChg chg="modSp new del mod ord modAnim modShow">
        <pc:chgData name="Andy Levy" userId="6577591ffb8ec7fb" providerId="LiveId" clId="{213B18F3-CA51-4DB2-8B64-20AB3B9B0D46}" dt="2023-10-14T12:26:46.879" v="2588" actId="2696"/>
        <pc:sldMkLst>
          <pc:docMk/>
          <pc:sldMk cId="1601757137" sldId="262"/>
        </pc:sldMkLst>
        <pc:spChg chg="mod">
          <ac:chgData name="Andy Levy" userId="6577591ffb8ec7fb" providerId="LiveId" clId="{213B18F3-CA51-4DB2-8B64-20AB3B9B0D46}" dt="2023-10-12T02:02:03.892" v="2437"/>
          <ac:spMkLst>
            <pc:docMk/>
            <pc:sldMk cId="1601757137" sldId="262"/>
            <ac:spMk id="2" creationId="{A2894D37-CBBB-CE16-863D-D01CB69165BD}"/>
          </ac:spMkLst>
        </pc:spChg>
        <pc:spChg chg="mod">
          <ac:chgData name="Andy Levy" userId="6577591ffb8ec7fb" providerId="LiveId" clId="{213B18F3-CA51-4DB2-8B64-20AB3B9B0D46}" dt="2023-10-12T02:02:03.892" v="2437"/>
          <ac:spMkLst>
            <pc:docMk/>
            <pc:sldMk cId="1601757137" sldId="262"/>
            <ac:spMk id="3" creationId="{83144FC6-023A-5954-038D-7A2A1F6A4925}"/>
          </ac:spMkLst>
        </pc:spChg>
      </pc:sldChg>
      <pc:sldChg chg="modSp new mod modAnim modNotesTx">
        <pc:chgData name="Andy Levy" userId="6577591ffb8ec7fb" providerId="LiveId" clId="{213B18F3-CA51-4DB2-8B64-20AB3B9B0D46}" dt="2023-10-12T02:02:04.175" v="2438" actId="27636"/>
        <pc:sldMkLst>
          <pc:docMk/>
          <pc:sldMk cId="2529586698" sldId="263"/>
        </pc:sldMkLst>
        <pc:spChg chg="mod">
          <ac:chgData name="Andy Levy" userId="6577591ffb8ec7fb" providerId="LiveId" clId="{213B18F3-CA51-4DB2-8B64-20AB3B9B0D46}" dt="2023-10-12T02:02:03.892" v="2437"/>
          <ac:spMkLst>
            <pc:docMk/>
            <pc:sldMk cId="2529586698" sldId="263"/>
            <ac:spMk id="2" creationId="{578FBEE2-533E-ECC6-0B11-09F3D3376ED2}"/>
          </ac:spMkLst>
        </pc:spChg>
        <pc:spChg chg="mod">
          <ac:chgData name="Andy Levy" userId="6577591ffb8ec7fb" providerId="LiveId" clId="{213B18F3-CA51-4DB2-8B64-20AB3B9B0D46}" dt="2023-10-12T02:02:04.175" v="2438" actId="27636"/>
          <ac:spMkLst>
            <pc:docMk/>
            <pc:sldMk cId="2529586698" sldId="263"/>
            <ac:spMk id="3" creationId="{AAFDADE6-4E17-D8A1-458A-F1297976F998}"/>
          </ac:spMkLst>
        </pc:spChg>
      </pc:sldChg>
      <pc:sldChg chg="modSp new mod modAnim">
        <pc:chgData name="Andy Levy" userId="6577591ffb8ec7fb" providerId="LiveId" clId="{213B18F3-CA51-4DB2-8B64-20AB3B9B0D46}" dt="2023-10-12T02:02:03.892" v="2437"/>
        <pc:sldMkLst>
          <pc:docMk/>
          <pc:sldMk cId="685250157" sldId="264"/>
        </pc:sldMkLst>
        <pc:spChg chg="mod">
          <ac:chgData name="Andy Levy" userId="6577591ffb8ec7fb" providerId="LiveId" clId="{213B18F3-CA51-4DB2-8B64-20AB3B9B0D46}" dt="2023-10-12T02:02:03.892" v="2437"/>
          <ac:spMkLst>
            <pc:docMk/>
            <pc:sldMk cId="685250157" sldId="264"/>
            <ac:spMk id="2" creationId="{C3207B4A-2020-1C25-417B-5F1CB1365989}"/>
          </ac:spMkLst>
        </pc:spChg>
        <pc:spChg chg="mod">
          <ac:chgData name="Andy Levy" userId="6577591ffb8ec7fb" providerId="LiveId" clId="{213B18F3-CA51-4DB2-8B64-20AB3B9B0D46}" dt="2023-10-12T02:02:03.892" v="2437"/>
          <ac:spMkLst>
            <pc:docMk/>
            <pc:sldMk cId="685250157" sldId="264"/>
            <ac:spMk id="3" creationId="{90CFA0DB-1422-CE85-41E1-2617A42C7220}"/>
          </ac:spMkLst>
        </pc:spChg>
      </pc:sldChg>
      <pc:sldChg chg="addSp delSp modSp new mod modClrScheme modAnim chgLayout modNotesTx">
        <pc:chgData name="Andy Levy" userId="6577591ffb8ec7fb" providerId="LiveId" clId="{213B18F3-CA51-4DB2-8B64-20AB3B9B0D46}" dt="2023-10-12T02:02:03.892" v="2437"/>
        <pc:sldMkLst>
          <pc:docMk/>
          <pc:sldMk cId="4226457575" sldId="265"/>
        </pc:sldMkLst>
        <pc:spChg chg="mod ord">
          <ac:chgData name="Andy Levy" userId="6577591ffb8ec7fb" providerId="LiveId" clId="{213B18F3-CA51-4DB2-8B64-20AB3B9B0D46}" dt="2023-10-12T02:02:03.892" v="2437"/>
          <ac:spMkLst>
            <pc:docMk/>
            <pc:sldMk cId="4226457575" sldId="265"/>
            <ac:spMk id="2" creationId="{4B2D0F8E-5210-ADB9-5CF5-D6F0A59423AC}"/>
          </ac:spMkLst>
        </pc:spChg>
        <pc:spChg chg="del mod ord">
          <ac:chgData name="Andy Levy" userId="6577591ffb8ec7fb" providerId="LiveId" clId="{213B18F3-CA51-4DB2-8B64-20AB3B9B0D46}" dt="2023-09-09T18:43:47.748" v="1683" actId="700"/>
          <ac:spMkLst>
            <pc:docMk/>
            <pc:sldMk cId="4226457575" sldId="265"/>
            <ac:spMk id="3" creationId="{085DF14D-7DCF-467E-CBD9-9B186833D3F1}"/>
          </ac:spMkLst>
        </pc:spChg>
        <pc:spChg chg="add mod ord">
          <ac:chgData name="Andy Levy" userId="6577591ffb8ec7fb" providerId="LiveId" clId="{213B18F3-CA51-4DB2-8B64-20AB3B9B0D46}" dt="2023-10-12T02:02:03.892" v="2437"/>
          <ac:spMkLst>
            <pc:docMk/>
            <pc:sldMk cId="4226457575" sldId="265"/>
            <ac:spMk id="4" creationId="{883DFA56-107C-134C-556D-818003F36ADA}"/>
          </ac:spMkLst>
        </pc:spChg>
        <pc:spChg chg="add del mod ord">
          <ac:chgData name="Andy Levy" userId="6577591ffb8ec7fb" providerId="LiveId" clId="{213B18F3-CA51-4DB2-8B64-20AB3B9B0D46}" dt="2023-09-09T19:53:13.712" v="2145"/>
          <ac:spMkLst>
            <pc:docMk/>
            <pc:sldMk cId="4226457575" sldId="265"/>
            <ac:spMk id="5" creationId="{9504BA59-01F0-891A-B487-F96F3C429003}"/>
          </ac:spMkLst>
        </pc:spChg>
        <pc:picChg chg="add mod">
          <ac:chgData name="Andy Levy" userId="6577591ffb8ec7fb" providerId="LiveId" clId="{213B18F3-CA51-4DB2-8B64-20AB3B9B0D46}" dt="2023-10-12T02:02:03.892" v="2437"/>
          <ac:picMkLst>
            <pc:docMk/>
            <pc:sldMk cId="4226457575" sldId="265"/>
            <ac:picMk id="7" creationId="{F4F37FAD-D239-7FA7-6656-A0511F497959}"/>
          </ac:picMkLst>
        </pc:picChg>
      </pc:sldChg>
      <pc:sldChg chg="addSp delSp modSp new add del mod modClrScheme modShow chgLayout">
        <pc:chgData name="Andy Levy" userId="6577591ffb8ec7fb" providerId="LiveId" clId="{213B18F3-CA51-4DB2-8B64-20AB3B9B0D46}" dt="2023-10-14T12:28:10.101" v="2623" actId="729"/>
        <pc:sldMkLst>
          <pc:docMk/>
          <pc:sldMk cId="1538057358" sldId="266"/>
        </pc:sldMkLst>
        <pc:spChg chg="del mod ord">
          <ac:chgData name="Andy Levy" userId="6577591ffb8ec7fb" providerId="LiveId" clId="{213B18F3-CA51-4DB2-8B64-20AB3B9B0D46}" dt="2023-09-09T19:33:10.535" v="2092" actId="700"/>
          <ac:spMkLst>
            <pc:docMk/>
            <pc:sldMk cId="1538057358" sldId="266"/>
            <ac:spMk id="2" creationId="{1EE8D942-A0BD-C70A-C7C3-9DE64E92572A}"/>
          </ac:spMkLst>
        </pc:spChg>
        <pc:spChg chg="del mod ord">
          <ac:chgData name="Andy Levy" userId="6577591ffb8ec7fb" providerId="LiveId" clId="{213B18F3-CA51-4DB2-8B64-20AB3B9B0D46}" dt="2023-09-09T19:33:10.535" v="2092" actId="700"/>
          <ac:spMkLst>
            <pc:docMk/>
            <pc:sldMk cId="1538057358" sldId="266"/>
            <ac:spMk id="3" creationId="{E6E6EB0E-47F5-AA06-61A3-BB5BE3B7E32E}"/>
          </ac:spMkLst>
        </pc:spChg>
        <pc:spChg chg="del">
          <ac:chgData name="Andy Levy" userId="6577591ffb8ec7fb" providerId="LiveId" clId="{213B18F3-CA51-4DB2-8B64-20AB3B9B0D46}" dt="2023-09-09T19:33:10.535" v="2092" actId="700"/>
          <ac:spMkLst>
            <pc:docMk/>
            <pc:sldMk cId="1538057358" sldId="266"/>
            <ac:spMk id="4" creationId="{4B625996-78A5-B6D6-41AB-0C7D9FFC278C}"/>
          </ac:spMkLst>
        </pc:spChg>
        <pc:spChg chg="add mod ord">
          <ac:chgData name="Andy Levy" userId="6577591ffb8ec7fb" providerId="LiveId" clId="{213B18F3-CA51-4DB2-8B64-20AB3B9B0D46}" dt="2023-10-14T12:27:23.041" v="2597" actId="20577"/>
          <ac:spMkLst>
            <pc:docMk/>
            <pc:sldMk cId="1538057358" sldId="266"/>
            <ac:spMk id="5" creationId="{DF635B79-FFFE-9F41-FBE4-6E7370FF2B90}"/>
          </ac:spMkLst>
        </pc:spChg>
        <pc:spChg chg="add del mod ord">
          <ac:chgData name="Andy Levy" userId="6577591ffb8ec7fb" providerId="LiveId" clId="{213B18F3-CA51-4DB2-8B64-20AB3B9B0D46}" dt="2023-10-14T12:27:16.943" v="2591" actId="700"/>
          <ac:spMkLst>
            <pc:docMk/>
            <pc:sldMk cId="1538057358" sldId="266"/>
            <ac:spMk id="6" creationId="{B85E2A4E-0396-007C-7AC4-C057BAA4B8BB}"/>
          </ac:spMkLst>
        </pc:spChg>
      </pc:sldChg>
      <pc:sldChg chg="modSp add mod modAnim">
        <pc:chgData name="Andy Levy" userId="6577591ffb8ec7fb" providerId="LiveId" clId="{213B18F3-CA51-4DB2-8B64-20AB3B9B0D46}" dt="2023-10-13T02:58:07.423" v="2526" actId="20577"/>
        <pc:sldMkLst>
          <pc:docMk/>
          <pc:sldMk cId="2419937677" sldId="267"/>
        </pc:sldMkLst>
        <pc:spChg chg="mod">
          <ac:chgData name="Andy Levy" userId="6577591ffb8ec7fb" providerId="LiveId" clId="{213B18F3-CA51-4DB2-8B64-20AB3B9B0D46}" dt="2023-10-12T02:02:03.892" v="2437"/>
          <ac:spMkLst>
            <pc:docMk/>
            <pc:sldMk cId="2419937677" sldId="267"/>
            <ac:spMk id="2" creationId="{A2894D37-CBBB-CE16-863D-D01CB69165BD}"/>
          </ac:spMkLst>
        </pc:spChg>
        <pc:spChg chg="mod">
          <ac:chgData name="Andy Levy" userId="6577591ffb8ec7fb" providerId="LiveId" clId="{213B18F3-CA51-4DB2-8B64-20AB3B9B0D46}" dt="2023-10-13T02:58:07.423" v="2526" actId="20577"/>
          <ac:spMkLst>
            <pc:docMk/>
            <pc:sldMk cId="2419937677" sldId="267"/>
            <ac:spMk id="3" creationId="{83144FC6-023A-5954-038D-7A2A1F6A4925}"/>
          </ac:spMkLst>
        </pc:spChg>
      </pc:sldChg>
      <pc:sldChg chg="modSp new del mod">
        <pc:chgData name="Andy Levy" userId="6577591ffb8ec7fb" providerId="LiveId" clId="{213B18F3-CA51-4DB2-8B64-20AB3B9B0D46}" dt="2023-09-09T19:53:01.320" v="2144" actId="2696"/>
        <pc:sldMkLst>
          <pc:docMk/>
          <pc:sldMk cId="3277024831" sldId="267"/>
        </pc:sldMkLst>
        <pc:spChg chg="mod">
          <ac:chgData name="Andy Levy" userId="6577591ffb8ec7fb" providerId="LiveId" clId="{213B18F3-CA51-4DB2-8B64-20AB3B9B0D46}" dt="2023-09-09T19:35:22.423" v="2137" actId="20577"/>
          <ac:spMkLst>
            <pc:docMk/>
            <pc:sldMk cId="3277024831" sldId="267"/>
            <ac:spMk id="2" creationId="{18771F17-9B2D-C13D-FE3B-284B2F7231C2}"/>
          </ac:spMkLst>
        </pc:spChg>
      </pc:sldChg>
      <pc:sldChg chg="delSp modSp add mod setBg delDesignElem">
        <pc:chgData name="Andy Levy" userId="6577591ffb8ec7fb" providerId="LiveId" clId="{213B18F3-CA51-4DB2-8B64-20AB3B9B0D46}" dt="2023-10-12T02:02:11.397" v="2439" actId="14100"/>
        <pc:sldMkLst>
          <pc:docMk/>
          <pc:sldMk cId="358363592" sldId="373"/>
        </pc:sldMkLst>
        <pc:spChg chg="mod">
          <ac:chgData name="Andy Levy" userId="6577591ffb8ec7fb" providerId="LiveId" clId="{213B18F3-CA51-4DB2-8B64-20AB3B9B0D46}" dt="2023-10-12T02:02:11.397" v="2439" actId="14100"/>
          <ac:spMkLst>
            <pc:docMk/>
            <pc:sldMk cId="358363592" sldId="373"/>
            <ac:spMk id="2" creationId="{ABC135A6-3C0E-3DD4-A3AF-996AF3A0D496}"/>
          </ac:spMkLst>
        </pc:spChg>
        <pc:spChg chg="del">
          <ac:chgData name="Andy Levy" userId="6577591ffb8ec7fb" providerId="LiveId" clId="{213B18F3-CA51-4DB2-8B64-20AB3B9B0D46}" dt="2023-10-12T02:01:36.296" v="2436"/>
          <ac:spMkLst>
            <pc:docMk/>
            <pc:sldMk cId="358363592" sldId="373"/>
            <ac:spMk id="2101" creationId="{3F24A09B-713F-43FC-AB6E-B88083968522}"/>
          </ac:spMkLst>
        </pc:spChg>
        <pc:cxnChg chg="del">
          <ac:chgData name="Andy Levy" userId="6577591ffb8ec7fb" providerId="LiveId" clId="{213B18F3-CA51-4DB2-8B64-20AB3B9B0D46}" dt="2023-10-12T02:01:36.296" v="2436"/>
          <ac:cxnSpMkLst>
            <pc:docMk/>
            <pc:sldMk cId="358363592" sldId="373"/>
            <ac:cxnSpMk id="2106" creationId="{0B91AB35-C3B4-4B70-B3DD-13D63B7DA23D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9830BF-E56A-4079-B1EA-7D82E0632CF3}" type="datetimeFigureOut">
              <a:rPr lang="en-US" smtClean="0"/>
              <a:t>2024-04-09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7AF59-EBC2-4BF6-980B-295F00DC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929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Each company has their own requirements around auditing, inventory, alerting, etc. This talk is meant to give you tools and a starting point so you can more efficiently and effectively answer questions</a:t>
            </a:r>
          </a:p>
          <a:p>
            <a:endParaRPr lang="en-US" dirty="0"/>
          </a:p>
          <a:p>
            <a:r>
              <a:rPr lang="en-US" dirty="0"/>
              <a:t>SQL Audit is its own thing. Josephine Bush (https://sqlkitty.com) has some good talks on SQL Audit</a:t>
            </a:r>
          </a:p>
          <a:p>
            <a:endParaRPr lang="en-US" dirty="0"/>
          </a:p>
          <a:p>
            <a:r>
              <a:rPr lang="en-US" dirty="0"/>
              <a:t>We aren’t doing this to make sure your licensing is all correct. Though you can use some of the data we’re collecting for that purpose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7AF59-EBC2-4BF6-980B-295F00DC3C6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51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Including versions &amp; patch levels</a:t>
            </a:r>
          </a:p>
          <a:p>
            <a:r>
              <a:rPr lang="en-US" dirty="0"/>
              <a:t>Integration with SIEM (Security information and event management)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7AF59-EBC2-4BF6-980B-295F00DC3C6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47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We’re talking about security &amp; audit folks, after 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7AF59-EBC2-4BF6-980B-295F00DC3C6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016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74502D0-4209-47F3-804A-2E2316C414B3}" type="datetimeFigureOut">
              <a:rPr lang="en-US" smtClean="0"/>
              <a:t>2024-04-09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589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2024-04-09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247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2024-04-09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62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2024-04-09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21398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2024-04-09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1380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2024-04-09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4496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2024-04-09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294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2024-04-09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13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2024-04-09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64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FirstName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400712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85A32D5-82BC-8243-A21F-A7FEE33FAEAE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24541" y="1933620"/>
            <a:ext cx="6035251" cy="40481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err="1"/>
              <a:t>SecondName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3807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7286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2024-04-09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285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2024-04-09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671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2024-04-09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129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2024-04-09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02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2024-04-09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282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2024-04-09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44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2024-04-09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60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2024-04-09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02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1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4502D0-4209-47F3-804A-2E2316C414B3}" type="datetimeFigureOut">
              <a:rPr lang="en-US" smtClean="0"/>
              <a:t>2024-04-09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0397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tr.ee/alevyinroc" TargetMode="Externa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s://linktr.ee/alevyinroc" TargetMode="Externa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0B118-9B97-1F70-2D5F-C6B0F8867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Answering the Auditor’s Call with Automation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0E9CC22-1481-4760-89B0-1170F5DC28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984443"/>
              </p:ext>
            </p:extLst>
          </p:nvPr>
        </p:nvGraphicFramePr>
        <p:xfrm>
          <a:off x="1287970" y="5288784"/>
          <a:ext cx="4370460" cy="1483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70460">
                  <a:extLst>
                    <a:ext uri="{9D8B030D-6E8A-4147-A177-3AD203B41FA5}">
                      <a16:colId xmlns:a16="http://schemas.microsoft.com/office/drawing/2014/main" val="32172327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Andy Levy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4446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He/Him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477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Database Administrator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1973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Benefit Resource, an Inspira Financial solution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16003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1560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635B79-FFFE-9F41-FBE4-6E7370FF2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Demos!</a:t>
            </a:r>
          </a:p>
        </p:txBody>
      </p:sp>
    </p:spTree>
    <p:extLst>
      <p:ext uri="{BB962C8B-B14F-4D97-AF65-F5344CB8AC3E}">
        <p14:creationId xmlns:p14="http://schemas.microsoft.com/office/powerpoint/2010/main" val="1538057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6D8EC0-0769-4FC7-B7B4-40A4D8EA07E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81378" y="4965590"/>
            <a:ext cx="6116638" cy="5540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>
                <a:hlinkClick r:id="rId2"/>
              </a:rPr>
              <a:t>https://linktr.ee/alevyinroc</a:t>
            </a:r>
            <a:endParaRPr lang="en-US" sz="3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AAC52A-9C66-4B48-89FC-8CB7369278B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81378" y="5537090"/>
            <a:ext cx="6116638" cy="5524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/>
              <a:t>FLXsql.com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393DE6-E68C-41EE-BC9F-F7D59D66922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81378" y="6108590"/>
            <a:ext cx="6116638" cy="5524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/>
              <a:t>andy@FLXsql.com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EDFC1BE-BAE8-4E50-99E7-F5199C2B155E}"/>
              </a:ext>
            </a:extLst>
          </p:cNvPr>
          <p:cNvSpPr txBox="1">
            <a:spLocks/>
          </p:cNvSpPr>
          <p:nvPr/>
        </p:nvSpPr>
        <p:spPr>
          <a:xfrm>
            <a:off x="6574970" y="297656"/>
            <a:ext cx="4713516" cy="10017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8000" b="0" cap="none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955536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>
            <a:extLst>
              <a:ext uri="{FF2B5EF4-FFF2-40B4-BE49-F238E27FC236}">
                <a16:creationId xmlns:a16="http://schemas.microsoft.com/office/drawing/2014/main" id="{E4020615-353A-3AAB-6367-8BAABA238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38925" y="639763"/>
            <a:ext cx="3127375" cy="10556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FCC39D-4377-2288-E8A5-1D736A091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563" y="639763"/>
            <a:ext cx="1176338" cy="105568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9198655-CB58-258A-161C-F29094C0D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38925" y="1763713"/>
            <a:ext cx="1744663" cy="6477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187A852-BA87-7F8E-C4C0-00E5A83C0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1850" y="1763713"/>
            <a:ext cx="2559050" cy="647700"/>
          </a:xfrm>
          <a:prstGeom prst="rect">
            <a:avLst/>
          </a:prstGeom>
        </p:spPr>
      </p:pic>
      <p:pic>
        <p:nvPicPr>
          <p:cNvPr id="10" name="Picture 9" descr="A blue letters on a black background&#10;&#10;Description automatically generated">
            <a:extLst>
              <a:ext uri="{FF2B5EF4-FFF2-40B4-BE49-F238E27FC236}">
                <a16:creationId xmlns:a16="http://schemas.microsoft.com/office/drawing/2014/main" id="{87C2498C-76E7-754C-5B71-A16C503961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8925" y="2479675"/>
            <a:ext cx="4371975" cy="942975"/>
          </a:xfrm>
          <a:prstGeom prst="rect">
            <a:avLst/>
          </a:prstGeom>
        </p:spPr>
      </p:pic>
      <p:pic>
        <p:nvPicPr>
          <p:cNvPr id="12" name="Picture 11" descr="A black and white logo&#10;&#10;Description automatically generated">
            <a:extLst>
              <a:ext uri="{FF2B5EF4-FFF2-40B4-BE49-F238E27FC236}">
                <a16:creationId xmlns:a16="http://schemas.microsoft.com/office/drawing/2014/main" id="{057B8C4F-04A5-937B-DB1F-DCF4B85D48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925" y="3489325"/>
            <a:ext cx="2027238" cy="534988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415F704-9789-AEF9-4E6C-8BE656574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4425" y="3489325"/>
            <a:ext cx="2276475" cy="5349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ack and orange logo&#10;&#10;Description automatically generated">
            <a:extLst>
              <a:ext uri="{FF2B5EF4-FFF2-40B4-BE49-F238E27FC236}">
                <a16:creationId xmlns:a16="http://schemas.microsoft.com/office/drawing/2014/main" id="{AA380307-01F9-4FCC-F64C-6AAD03F035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8925" y="4092575"/>
            <a:ext cx="4371975" cy="1084263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A2267E7D-CE76-D401-7DBA-9C348D2F7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925" y="5243513"/>
            <a:ext cx="4371975" cy="9747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C135A6-3C0E-3DD4-A3AF-996AF3A0D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744" y="640080"/>
            <a:ext cx="4990910" cy="5577818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You!</a:t>
            </a:r>
            <a:br>
              <a:rPr lang="en-U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Sponsors</a:t>
            </a:r>
            <a:b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8363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4B3CC24-7C6F-4E53-AF80-2451DEF3F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135" y="672497"/>
            <a:ext cx="6137623" cy="711882"/>
          </a:xfrm>
        </p:spPr>
        <p:txBody>
          <a:bodyPr/>
          <a:lstStyle/>
          <a:p>
            <a:r>
              <a:rPr lang="en-US" dirty="0"/>
              <a:t>Andy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BF7CA5-2355-4AB7-A05E-3805A9914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9" y="2560817"/>
            <a:ext cx="6035252" cy="647786"/>
          </a:xfrm>
        </p:spPr>
        <p:txBody>
          <a:bodyPr/>
          <a:lstStyle/>
          <a:p>
            <a:r>
              <a:rPr lang="en-US" dirty="0"/>
              <a:t>Database Administrator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A496927-2187-45ED-B971-9530568FB06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91626" y="4673325"/>
            <a:ext cx="5601378" cy="55320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https://linktr.ee/alevyinroc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CAF8EC8-5DCB-4657-9A3B-5A5546CF8CC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91626" y="5244387"/>
            <a:ext cx="5601378" cy="553208"/>
          </a:xfrm>
        </p:spPr>
        <p:txBody>
          <a:bodyPr/>
          <a:lstStyle/>
          <a:p>
            <a:r>
              <a:rPr lang="en-US" dirty="0"/>
              <a:t>FLXsql.com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CD498AA-DCA5-4CF9-AA8F-A55AF522040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91626" y="5815450"/>
            <a:ext cx="5601378" cy="553208"/>
          </a:xfrm>
        </p:spPr>
        <p:txBody>
          <a:bodyPr/>
          <a:lstStyle/>
          <a:p>
            <a:r>
              <a:rPr lang="en-US" dirty="0"/>
              <a:t>andy@FLXsql.com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8B4EE74-47F1-4501-8FAF-F460A832D66B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30179" y="3219579"/>
            <a:ext cx="6035252" cy="647786"/>
          </a:xfrm>
        </p:spPr>
        <p:txBody>
          <a:bodyPr/>
          <a:lstStyle/>
          <a:p>
            <a:r>
              <a:rPr lang="en-US" dirty="0"/>
              <a:t>Inspira Financial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6B46D59-8FA3-4312-AAC9-84BEBC3D14AB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>
            <a:normAutofit/>
          </a:bodyPr>
          <a:lstStyle/>
          <a:p>
            <a:r>
              <a:rPr lang="en-US" dirty="0"/>
              <a:t>PowerShell </a:t>
            </a:r>
            <a:r>
              <a:rPr lang="en-US" strike="sngStrike" dirty="0"/>
              <a:t>fan</a:t>
            </a:r>
            <a:r>
              <a:rPr lang="en-US" dirty="0"/>
              <a:t> zealot</a:t>
            </a:r>
          </a:p>
          <a:p>
            <a:r>
              <a:rPr lang="en-US" dirty="0"/>
              <a:t>In IT since 1999</a:t>
            </a:r>
          </a:p>
          <a:p>
            <a:pPr lvl="1"/>
            <a:r>
              <a:rPr lang="en-US" dirty="0"/>
              <a:t>Web dev &amp; server administrator</a:t>
            </a:r>
          </a:p>
          <a:p>
            <a:pPr lvl="1"/>
            <a:r>
              <a:rPr lang="en-US" dirty="0"/>
              <a:t>Systems integrator</a:t>
            </a:r>
          </a:p>
          <a:p>
            <a:pPr lvl="1"/>
            <a:r>
              <a:rPr lang="en-US" dirty="0"/>
              <a:t>Database developer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A299EFD-9BD3-40E3-9109-E78F8A6B3B5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854135" y="2154843"/>
            <a:ext cx="6035251" cy="40481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He/Him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8EB2DFB-5526-4BC4-B4A6-A2BAF32DE78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54135" y="1389247"/>
            <a:ext cx="6137624" cy="711882"/>
          </a:xfrm>
        </p:spPr>
        <p:txBody>
          <a:bodyPr/>
          <a:lstStyle/>
          <a:p>
            <a:r>
              <a:rPr lang="en-US" dirty="0"/>
              <a:t>Levy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FE907380-6FEF-FA20-2175-23378855510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20969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7F0F6C1-F054-1463-EDE5-B6DDCA5A7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4064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55E5CC-2889-59E5-269C-E69C1AEE2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3039"/>
            <a:ext cx="6096000" cy="45749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64ABE7F-545F-ED52-B60F-E5A528418980}"/>
              </a:ext>
            </a:extLst>
          </p:cNvPr>
          <p:cNvSpPr txBox="1"/>
          <p:nvPr/>
        </p:nvSpPr>
        <p:spPr>
          <a:xfrm>
            <a:off x="811272" y="666893"/>
            <a:ext cx="5284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@CurrentActivity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&lt;&gt;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FF0000"/>
                </a:solidFill>
                <a:latin typeface="Consolas" panose="020B0609020204030204" pitchFamily="49" charset="0"/>
              </a:rPr>
              <a:t>'Work'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7572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94D37-CBBB-CE16-863D-D01CB691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Covering?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44FC6-023A-5954-038D-7A2A1F6A4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 I get for SOC/SOC2 audits</a:t>
            </a:r>
          </a:p>
          <a:p>
            <a:r>
              <a:rPr lang="en-US" dirty="0"/>
              <a:t>Common things Infosec &amp; auditors ask for</a:t>
            </a:r>
          </a:p>
          <a:p>
            <a:r>
              <a:rPr lang="en-US" dirty="0"/>
              <a:t>Documenting that we do the things we say we do</a:t>
            </a:r>
          </a:p>
          <a:p>
            <a:r>
              <a:rPr lang="en-US" dirty="0"/>
              <a:t>Making the process faster, repeatable, and less painful</a:t>
            </a:r>
          </a:p>
        </p:txBody>
      </p:sp>
    </p:spTree>
    <p:extLst>
      <p:ext uri="{BB962C8B-B14F-4D97-AF65-F5344CB8AC3E}">
        <p14:creationId xmlns:p14="http://schemas.microsoft.com/office/powerpoint/2010/main" val="241993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14CE5-93AB-FC2B-C160-45DF37EA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</a:t>
            </a:r>
            <a:r>
              <a:rPr lang="en-US" b="1" dirty="0"/>
              <a:t>Not</a:t>
            </a:r>
            <a:r>
              <a:rPr lang="en-US" dirty="0"/>
              <a:t> Talking About?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9A09C-643A-B701-5020-B48C04FED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specific requirements</a:t>
            </a:r>
          </a:p>
          <a:p>
            <a:r>
              <a:rPr lang="en-US" dirty="0"/>
              <a:t>SQL Audit</a:t>
            </a:r>
          </a:p>
          <a:p>
            <a:r>
              <a:rPr lang="en-US" dirty="0"/>
              <a:t>Licensing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95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BEE2-533E-ECC6-0B11-09F3D337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I’m Asked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DADE6-4E17-D8A1-458A-F1297976F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What SQL Server instances do we have?</a:t>
            </a:r>
          </a:p>
          <a:p>
            <a:r>
              <a:rPr lang="en-US" dirty="0"/>
              <a:t>Are we up to date on patching?</a:t>
            </a:r>
          </a:p>
          <a:p>
            <a:r>
              <a:rPr lang="en-US" dirty="0"/>
              <a:t>Who can access SQL Server?</a:t>
            </a:r>
          </a:p>
          <a:p>
            <a:r>
              <a:rPr lang="en-US" dirty="0"/>
              <a:t>Are you watching the </a:t>
            </a:r>
            <a:r>
              <a:rPr lang="en-US" dirty="0" err="1"/>
              <a:t>ErrorLog</a:t>
            </a:r>
            <a:r>
              <a:rPr lang="en-US" dirty="0"/>
              <a:t>?</a:t>
            </a:r>
          </a:p>
          <a:p>
            <a:r>
              <a:rPr lang="en-US" dirty="0"/>
              <a:t>Are we using encryption?</a:t>
            </a:r>
          </a:p>
          <a:p>
            <a:r>
              <a:rPr lang="en-US" dirty="0"/>
              <a:t>Is our data backed up?</a:t>
            </a:r>
          </a:p>
          <a:p>
            <a:r>
              <a:rPr lang="en-US" dirty="0"/>
              <a:t>Are integrity checks performed?</a:t>
            </a:r>
          </a:p>
          <a:p>
            <a:r>
              <a:rPr lang="en-US" dirty="0"/>
              <a:t>Provide a narrative of how the information was collected</a:t>
            </a:r>
          </a:p>
        </p:txBody>
      </p:sp>
    </p:spTree>
    <p:extLst>
      <p:ext uri="{BB962C8B-B14F-4D97-AF65-F5344CB8AC3E}">
        <p14:creationId xmlns:p14="http://schemas.microsoft.com/office/powerpoint/2010/main" val="252958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07B4A-2020-1C25-417B-5F1CB1365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Automate?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FA0DB-1422-CE85-41E1-2617A42C7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Save time</a:t>
            </a:r>
          </a:p>
          <a:p>
            <a:r>
              <a:rPr lang="en-US" dirty="0"/>
              <a:t>Repeatable</a:t>
            </a:r>
          </a:p>
          <a:p>
            <a:r>
              <a:rPr lang="en-US" dirty="0"/>
              <a:t>Code provides the narrative</a:t>
            </a:r>
          </a:p>
          <a:p>
            <a:r>
              <a:rPr lang="en-US" dirty="0"/>
              <a:t>So I can do the things I </a:t>
            </a:r>
            <a:r>
              <a:rPr lang="en-US" i="1" dirty="0"/>
              <a:t>want</a:t>
            </a:r>
            <a:r>
              <a:rPr lang="en-US" dirty="0"/>
              <a:t> to do</a:t>
            </a:r>
          </a:p>
        </p:txBody>
      </p:sp>
    </p:spTree>
    <p:extLst>
      <p:ext uri="{BB962C8B-B14F-4D97-AF65-F5344CB8AC3E}">
        <p14:creationId xmlns:p14="http://schemas.microsoft.com/office/powerpoint/2010/main" val="68525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D0F8E-5210-ADB9-5CF5-D6F0A594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dbatools Safe?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3DFA56-107C-134C-556D-818003F36A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Signed code</a:t>
            </a:r>
          </a:p>
          <a:p>
            <a:r>
              <a:rPr lang="en-US" dirty="0"/>
              <a:t>Every PR is tested</a:t>
            </a:r>
          </a:p>
          <a:p>
            <a:r>
              <a:rPr lang="en-US" dirty="0"/>
              <a:t>PowerShell Gallery scans for viruses</a:t>
            </a:r>
          </a:p>
          <a:p>
            <a:r>
              <a:rPr lang="en-US" dirty="0"/>
              <a:t>Chocolatey reviews packages</a:t>
            </a:r>
          </a:p>
          <a:p>
            <a:r>
              <a:rPr lang="en-US" dirty="0"/>
              <a:t>Build from source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4F37FAD-D239-7FA7-6656-A0511F4979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950" y="2249488"/>
            <a:ext cx="3541712" cy="3541712"/>
          </a:xfrm>
        </p:spPr>
      </p:pic>
    </p:spTree>
    <p:extLst>
      <p:ext uri="{BB962C8B-B14F-4D97-AF65-F5344CB8AC3E}">
        <p14:creationId xmlns:p14="http://schemas.microsoft.com/office/powerpoint/2010/main" val="422645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12201</TotalTime>
  <Words>355</Words>
  <Application>Microsoft Office PowerPoint</Application>
  <PresentationFormat>Widescreen</PresentationFormat>
  <Paragraphs>65</Paragraphs>
  <Slides>11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Consolas</vt:lpstr>
      <vt:lpstr>IBM Plex Sans</vt:lpstr>
      <vt:lpstr>IBM Plex Sans SemiBold</vt:lpstr>
      <vt:lpstr>Tw Cen MT</vt:lpstr>
      <vt:lpstr>Circuit</vt:lpstr>
      <vt:lpstr>Answering the Auditor’s Call with Automation</vt:lpstr>
      <vt:lpstr>Thank You! Sponsors </vt:lpstr>
      <vt:lpstr>Andy</vt:lpstr>
      <vt:lpstr>PowerPoint Presentation</vt:lpstr>
      <vt:lpstr>What Are We Covering?</vt:lpstr>
      <vt:lpstr>What Are We Not Talking About?</vt:lpstr>
      <vt:lpstr>Questions I’m Asked</vt:lpstr>
      <vt:lpstr>Why Automate?</vt:lpstr>
      <vt:lpstr>Is dbatools Safe?</vt:lpstr>
      <vt:lpstr>Demos!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Answering the Auditor’s Call with Automation</dc:title>
  <dc:creator>Andy Levy</dc:creator>
  <cp:lastModifiedBy>Andy Levy</cp:lastModifiedBy>
  <cp:revision>4</cp:revision>
  <dcterms:created xsi:type="dcterms:W3CDTF">2023-09-09T17:50:13Z</dcterms:created>
  <dcterms:modified xsi:type="dcterms:W3CDTF">2024-04-09T13:49:36Z</dcterms:modified>
</cp:coreProperties>
</file>